
<file path=[Content_Types].xml><?xml version="1.0" encoding="utf-8"?>
<Types xmlns="http://schemas.openxmlformats.org/package/2006/content-types">
  <Default Extension="png" ContentType="image/pn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Default Extension="gif" ContentType="image/gif"/>
  <Override PartName="/ppt/slideLayouts/slideLayout10.xml" ContentType="application/vnd.openxmlformats-officedocument.presentationml.slideLayout+xml"/>
  <Default Extension="jpg" ContentType="image/jpe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24139-D2D3-4528-BFD9-5B7DBA054EDA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5C43226-FBB3-4431-8838-FA3C2F194E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24139-D2D3-4528-BFD9-5B7DBA054EDA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3226-FBB3-4431-8838-FA3C2F194E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24139-D2D3-4528-BFD9-5B7DBA054EDA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3226-FBB3-4431-8838-FA3C2F194E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24139-D2D3-4528-BFD9-5B7DBA054EDA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5C43226-FBB3-4431-8838-FA3C2F194E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24139-D2D3-4528-BFD9-5B7DBA054EDA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3226-FBB3-4431-8838-FA3C2F194E9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24139-D2D3-4528-BFD9-5B7DBA054EDA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3226-FBB3-4431-8838-FA3C2F194E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24139-D2D3-4528-BFD9-5B7DBA054EDA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5C43226-FBB3-4431-8838-FA3C2F194E9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24139-D2D3-4528-BFD9-5B7DBA054EDA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3226-FBB3-4431-8838-FA3C2F194E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24139-D2D3-4528-BFD9-5B7DBA054EDA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3226-FBB3-4431-8838-FA3C2F194E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24139-D2D3-4528-BFD9-5B7DBA054EDA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3226-FBB3-4431-8838-FA3C2F194E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24139-D2D3-4528-BFD9-5B7DBA054EDA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3226-FBB3-4431-8838-FA3C2F194E9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9E24139-D2D3-4528-BFD9-5B7DBA054EDA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5C43226-FBB3-4431-8838-FA3C2F194E9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20688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 Назначение и устройство пильных   аппаратов и пильных цепей 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2348880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 занятия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Изучение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устройства пильных аппаратов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		 пильных цепей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3789040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Материалы и оборудование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бензиномоторные пилы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Stihl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MS 360, Husqvarna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ХР 272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пильные цепи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ПЦП-15М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STIHL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‑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Oilomatic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учебные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плакаты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5661248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Презентация ассистента кафедры  лесохозяйственных дисциплин Колодий Татьяны Анатольевны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99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_3_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5208" y="50376"/>
            <a:ext cx="7776864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79512" y="5233774"/>
            <a:ext cx="87129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левые строгающие зубья;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звено с тремя горбами;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звено с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заклепкой;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правые строгающие зубья;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звено без заклепки;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ограничитель подачи;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направляющие зубья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Рисунок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Элементы универсальной пильной цепи</a:t>
            </a:r>
          </a:p>
        </p:txBody>
      </p:sp>
    </p:spTree>
    <p:extLst>
      <p:ext uri="{BB962C8B-B14F-4D97-AF65-F5344CB8AC3E}">
        <p14:creationId xmlns:p14="http://schemas.microsoft.com/office/powerpoint/2010/main" val="16060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92" y="1204014"/>
            <a:ext cx="8711396" cy="30170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4826769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Рисунок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Порядок следования зубьев</a:t>
            </a:r>
          </a:p>
        </p:txBody>
      </p:sp>
    </p:spTree>
    <p:extLst>
      <p:ext uri="{BB962C8B-B14F-4D97-AF65-F5344CB8AC3E}">
        <p14:creationId xmlns:p14="http://schemas.microsoft.com/office/powerpoint/2010/main" val="237909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92696"/>
            <a:ext cx="777686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Ход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работы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 Изучить устройство пильных аппаратов. Зарисовать формы шин пильных цепных аппаратов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 Изучить классификацию пильных цепей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 Изучить устройство пильных цепей. Зарисовать элементы универсальной пильной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цепи.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 Изучить типы режущих зубьев. Зарисовать типы режущих зубьев.</a:t>
            </a:r>
          </a:p>
        </p:txBody>
      </p:sp>
    </p:spTree>
    <p:extLst>
      <p:ext uri="{BB962C8B-B14F-4D97-AF65-F5344CB8AC3E}">
        <p14:creationId xmlns:p14="http://schemas.microsoft.com/office/powerpoint/2010/main" val="22605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476672"/>
            <a:ext cx="4984973" cy="484069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71600" y="5877272"/>
            <a:ext cx="70567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Рисунок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Шины пильных аппаратов бензопил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440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76672"/>
            <a:ext cx="3672408" cy="381642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9552" y="4725144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Рисунок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Ведущая 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звездочка</a:t>
            </a:r>
          </a:p>
        </p:txBody>
      </p:sp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476672"/>
            <a:ext cx="3744416" cy="38164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32040" y="4725144"/>
            <a:ext cx="3744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Рисунок 3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Ведущая 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кольцо-звездочка</a:t>
            </a:r>
          </a:p>
        </p:txBody>
      </p:sp>
    </p:spTree>
    <p:extLst>
      <p:ext uri="{BB962C8B-B14F-4D97-AF65-F5344CB8AC3E}">
        <p14:creationId xmlns:p14="http://schemas.microsoft.com/office/powerpoint/2010/main" val="337384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32656"/>
            <a:ext cx="7344816" cy="53285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32603" y="6010542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Рисунок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Натяжение пильной цепи</a:t>
            </a:r>
          </a:p>
        </p:txBody>
      </p:sp>
    </p:spTree>
    <p:extLst>
      <p:ext uri="{BB962C8B-B14F-4D97-AF65-F5344CB8AC3E}">
        <p14:creationId xmlns:p14="http://schemas.microsoft.com/office/powerpoint/2010/main" val="167805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20688"/>
            <a:ext cx="7632848" cy="49685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5576" y="6021288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Рисунок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Устройство быстрого натяжения цепи</a:t>
            </a:r>
          </a:p>
        </p:txBody>
      </p:sp>
    </p:spTree>
    <p:extLst>
      <p:ext uri="{BB962C8B-B14F-4D97-AF65-F5344CB8AC3E}">
        <p14:creationId xmlns:p14="http://schemas.microsoft.com/office/powerpoint/2010/main" val="300081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tretch>
            <a:fillRect/>
          </a:stretch>
        </p:blipFill>
        <p:spPr>
          <a:xfrm>
            <a:off x="1691680" y="692696"/>
            <a:ext cx="5616624" cy="38164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91680" y="5013176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Рисунок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Определение шага цепи</a:t>
            </a:r>
          </a:p>
        </p:txBody>
      </p:sp>
    </p:spTree>
    <p:extLst>
      <p:ext uri="{BB962C8B-B14F-4D97-AF65-F5344CB8AC3E}">
        <p14:creationId xmlns:p14="http://schemas.microsoft.com/office/powerpoint/2010/main" val="217826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836712"/>
            <a:ext cx="8496944" cy="33123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8" y="4581128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 – режущее звено чизельного типа; б – режущее звено 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чипперного типа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Рисунок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Типы режущих зубьев</a:t>
            </a:r>
          </a:p>
        </p:txBody>
      </p:sp>
    </p:spTree>
    <p:extLst>
      <p:ext uri="{BB962C8B-B14F-4D97-AF65-F5344CB8AC3E}">
        <p14:creationId xmlns:p14="http://schemas.microsoft.com/office/powerpoint/2010/main" val="253107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tretch>
            <a:fillRect/>
          </a:stretch>
        </p:blipFill>
        <p:spPr>
          <a:xfrm>
            <a:off x="827584" y="318770"/>
            <a:ext cx="7704856" cy="570251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6309320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Рисунок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Устройство режущего звена</a:t>
            </a:r>
          </a:p>
        </p:txBody>
      </p:sp>
    </p:spTree>
    <p:extLst>
      <p:ext uri="{BB962C8B-B14F-4D97-AF65-F5344CB8AC3E}">
        <p14:creationId xmlns:p14="http://schemas.microsoft.com/office/powerpoint/2010/main" val="68535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6408AB3F7DE0343898DF6E857A4D6B1" ma:contentTypeVersion="0" ma:contentTypeDescription="Создание документа." ma:contentTypeScope="" ma:versionID="b70f921e3343e55b20b62dd8c3197a8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19E663-2F9A-4794-B5E7-01E2B15B1ADE}"/>
</file>

<file path=customXml/itemProps2.xml><?xml version="1.0" encoding="utf-8"?>
<ds:datastoreItem xmlns:ds="http://schemas.openxmlformats.org/officeDocument/2006/customXml" ds:itemID="{1A5853C6-F9CC-452D-BA50-0918C0AD022C}"/>
</file>

<file path=customXml/itemProps3.xml><?xml version="1.0" encoding="utf-8"?>
<ds:datastoreItem xmlns:ds="http://schemas.openxmlformats.org/officeDocument/2006/customXml" ds:itemID="{8779539D-D41B-4FA2-BB76-4FD7E533B8F7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</TotalTime>
  <Words>136</Words>
  <Application>Microsoft Office PowerPoint</Application>
  <PresentationFormat>Экран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Peter</dc:creator>
  <cp:lastModifiedBy>Peter</cp:lastModifiedBy>
  <cp:revision>9</cp:revision>
  <dcterms:created xsi:type="dcterms:W3CDTF">2013-03-29T13:55:21Z</dcterms:created>
  <dcterms:modified xsi:type="dcterms:W3CDTF">2013-03-29T15:23:41Z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0x010100E6408AB3F7DE0343898DF6E857A4D6B1</vt:lpwstr>
  </property>
</Properties>
</file>